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3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4E8AB2-757B-499B-B8EF-7D14D6E7BDF0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F1D80C-CEE6-4E1F-83FE-CBB5DF0277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365104"/>
            <a:ext cx="7772400" cy="648072"/>
          </a:xfrm>
        </p:spPr>
        <p:txBody>
          <a:bodyPr>
            <a:normAutofit fontScale="90000"/>
          </a:bodyPr>
          <a:lstStyle/>
          <a:p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67744" y="1556792"/>
            <a:ext cx="3168352" cy="203435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4011"/>
            <a:ext cx="8784976" cy="66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984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"/>
            <a:ext cx="9144000" cy="68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8" y="1412776"/>
            <a:ext cx="7489044" cy="104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2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" y="0"/>
            <a:ext cx="9144000" cy="6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5531492"/>
            <a:ext cx="76328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1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848872" cy="12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4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09" y="188640"/>
            <a:ext cx="5926968" cy="2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2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ПЕРЕЛЕТНЫЕ ПТИЦЫ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9410"/>
            <a:ext cx="4052088" cy="24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4074"/>
            <a:ext cx="3951600" cy="255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9980"/>
            <a:ext cx="3921864" cy="24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5172"/>
            <a:ext cx="4032447" cy="25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60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492896"/>
            <a:ext cx="6069360" cy="748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</a:t>
            </a:r>
            <a:r>
              <a:rPr lang="ru-RU" dirty="0" err="1" smtClean="0"/>
              <a:t>сс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72"/>
            <a:ext cx="8928992" cy="66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7768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9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92" y="692696"/>
            <a:ext cx="9307816" cy="84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83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3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1602"/>
            <a:ext cx="8064896" cy="10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99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3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49896"/>
            <a:ext cx="8353352" cy="118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1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11484935" cy="104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9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102"/>
            <a:ext cx="8928992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10331325" cy="93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2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ПЕРЕЛЕТНЫЕ ПТИЦЫ</vt:lpstr>
      <vt:lpstr>С 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</dc:creator>
  <cp:lastModifiedBy>QWER</cp:lastModifiedBy>
  <cp:revision>10</cp:revision>
  <dcterms:created xsi:type="dcterms:W3CDTF">2018-01-31T16:22:20Z</dcterms:created>
  <dcterms:modified xsi:type="dcterms:W3CDTF">2018-01-31T18:05:23Z</dcterms:modified>
</cp:coreProperties>
</file>