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64" r:id="rId5"/>
    <p:sldId id="263" r:id="rId6"/>
    <p:sldId id="269" r:id="rId7"/>
    <p:sldId id="258" r:id="rId8"/>
    <p:sldId id="260" r:id="rId9"/>
    <p:sldId id="259" r:id="rId10"/>
    <p:sldId id="265" r:id="rId11"/>
    <p:sldId id="268" r:id="rId12"/>
    <p:sldId id="25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595" autoAdjust="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658BC-068A-4A93-BECF-A10613112ED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FCDC9-ED4B-41A1-AB1C-8C7FB3018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6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CDC9-ED4B-41A1-AB1C-8C7FB30188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73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64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67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96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2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1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74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12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40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45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2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60A8-BB46-4722-A6EB-7A70DDA4558E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1624-C7AA-4A5A-B201-C3855DF48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61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QWER\Downloads\&#1052;&#1077;&#1083;&#1086;&#1076;&#1080;&#1080;%20&#1082;&#1091;&#1088;&#1072;&#1103;%20-%20&#1041;&#1091;&#1088;&#1072;&#1085;&#1073;&#1072;&#1081;%20(www.hotplayer.ru)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5044843" flipH="1">
            <a:off x="-411484" y="350509"/>
            <a:ext cx="717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СЕД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-17140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«Мой край-Башкортостан!»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5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-2271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3915" y="5697722"/>
            <a:ext cx="914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ЮРТА-ДРЕВНЕЕ ЖИЛИЩЕ БАШКИР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999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1653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УБРАНСТВО ЮРТЫ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328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КОНЕВОДСТВО-ОДНО ИЗ ЗАНЯТИЙ БАШКИР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86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КУРАЙ-БАШКИРСКИЙ НАЦИОНАЛЬНЫЙ ИРСТРУМЕНТ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Мелодии курая - Буранбай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8400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6004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971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743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САЛАВАТ ЮЛАЕВ-НАЦИОНАЛЬНЫЙ ГЕРОЙ, ПОЭТ, ВОИН, ДЖИГИТ.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838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050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БАШКИРСКИЙ МЕД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690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БОРТНИЧЕСТВО-СТАРИННЫЙ ВИД ПРОМЫСЛА БАШКИР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27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ПЧЕЛОВОДЫ НА ПАСЕКЕ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836712"/>
            <a:ext cx="5076564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050958"/>
            <a:ext cx="4830688" cy="3623016"/>
          </a:xfrm>
        </p:spPr>
      </p:pic>
    </p:spTree>
    <p:extLst>
      <p:ext uri="{BB962C8B-B14F-4D97-AF65-F5344CB8AC3E}">
        <p14:creationId xmlns="" xmlns:p14="http://schemas.microsoft.com/office/powerpoint/2010/main" val="2063835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37</Words>
  <Application>Microsoft Office PowerPoint</Application>
  <PresentationFormat>Экран (4:3)</PresentationFormat>
  <Paragraphs>11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ПЧЕЛОВОДЫ НА ПАСЕКЕ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</dc:creator>
  <cp:lastModifiedBy>QWER</cp:lastModifiedBy>
  <cp:revision>11</cp:revision>
  <dcterms:created xsi:type="dcterms:W3CDTF">2019-10-20T17:44:29Z</dcterms:created>
  <dcterms:modified xsi:type="dcterms:W3CDTF">2019-10-22T15:43:37Z</dcterms:modified>
</cp:coreProperties>
</file>