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8" r:id="rId4"/>
    <p:sldId id="259" r:id="rId5"/>
    <p:sldId id="260" r:id="rId6"/>
    <p:sldId id="257" r:id="rId7"/>
    <p:sldId id="261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093864D-804D-40A6-8E00-1BFC14D9D36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588AC06-5781-4E2B-9AB7-9D627C1BE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988840"/>
            <a:ext cx="6408712" cy="1656184"/>
          </a:xfrm>
        </p:spPr>
        <p:txBody>
          <a:bodyPr numCol="1"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Оформление клумбы на участке детского сада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ЭКОЛОГИЧЕСКИЙ ПРОЕКТ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QWER\Pictures\2019-09-26 фотки 2017\фотки 2017 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16510"/>
            <a:ext cx="3096344" cy="25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07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УХАЖИВАЛИ ЗА РАСТЕНИЯМИ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09749"/>
            <a:ext cx="3240360" cy="48837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809750"/>
            <a:ext cx="3384376" cy="4883724"/>
          </a:xfrm>
        </p:spPr>
      </p:pic>
    </p:spTree>
    <p:extLst>
      <p:ext uri="{BB962C8B-B14F-4D97-AF65-F5344CB8AC3E}">
        <p14:creationId xmlns:p14="http://schemas.microsoft.com/office/powerpoint/2010/main" xmlns="" val="245000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404664"/>
            <a:ext cx="2834640" cy="2520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ПОЛИВАЛИ И НАБЛЮДАЛИ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16632"/>
            <a:ext cx="5256584" cy="6624736"/>
          </a:xfrm>
        </p:spPr>
      </p:pic>
    </p:spTree>
    <p:extLst>
      <p:ext uri="{BB962C8B-B14F-4D97-AF65-F5344CB8AC3E}">
        <p14:creationId xmlns:p14="http://schemas.microsoft.com/office/powerpoint/2010/main" xmlns="" val="133053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40191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ВОТ ЧТО У НАС ПОЛУЧИЛОСЬ</a:t>
            </a:r>
            <a:r>
              <a:rPr lang="ru-RU" b="1" dirty="0" smtClean="0">
                <a:solidFill>
                  <a:srgbClr val="FFFF00"/>
                </a:solidFill>
              </a:rPr>
              <a:t>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268760"/>
            <a:ext cx="5729782" cy="5040560"/>
          </a:xfrm>
        </p:spPr>
      </p:pic>
    </p:spTree>
    <p:extLst>
      <p:ext uri="{BB962C8B-B14F-4D97-AF65-F5344CB8AC3E}">
        <p14:creationId xmlns:p14="http://schemas.microsoft.com/office/powerpoint/2010/main" xmlns="" val="348716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4320" y="2276872"/>
            <a:ext cx="3073544" cy="27363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ПРИОБРЕЛИ СЕМЕНА АСТРЫ, ЛАВАТЕРЫ, ПЕТУНИИ.</a:t>
            </a:r>
            <a:endParaRPr lang="ru-RU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62" b="16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9045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СДЕЛАЛИ КРЕАТИВНЫЕ СТАКАНЧИКИ ДЛЯ РАССАДЫ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фотки 2017 19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1418" y="1298575"/>
            <a:ext cx="3900938" cy="4937125"/>
          </a:xfrm>
        </p:spPr>
      </p:pic>
      <p:pic>
        <p:nvPicPr>
          <p:cNvPr id="10" name="Содержимое 9" descr="фотки 2017 197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298575"/>
            <a:ext cx="3672407" cy="4937125"/>
          </a:xfrm>
        </p:spPr>
      </p:pic>
    </p:spTree>
    <p:extLst>
      <p:ext uri="{BB962C8B-B14F-4D97-AF65-F5344CB8AC3E}">
        <p14:creationId xmlns:p14="http://schemas.microsoft.com/office/powerpoint/2010/main" xmlns="" val="329370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36912"/>
            <a:ext cx="2834640" cy="3917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ВСЕ ВМЕСТЕ ПОСЕЯЛИ СЕМЕНА</a:t>
            </a:r>
            <a:endParaRPr lang="ru-RU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53981"/>
            <a:ext cx="4680520" cy="6071363"/>
          </a:xfrm>
        </p:spPr>
      </p:pic>
    </p:spTree>
    <p:extLst>
      <p:ext uri="{BB962C8B-B14F-4D97-AF65-F5344CB8AC3E}">
        <p14:creationId xmlns:p14="http://schemas.microsoft.com/office/powerpoint/2010/main" xmlns="" val="295705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5" y="548681"/>
            <a:ext cx="4871839" cy="936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Заодно и лук посадили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3888432" cy="4349281"/>
          </a:xfrm>
        </p:spPr>
      </p:pic>
      <p:pic>
        <p:nvPicPr>
          <p:cNvPr id="7" name="Содержимое 6" descr="фотки 2017 216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816424" cy="4824536"/>
          </a:xfrm>
        </p:spPr>
      </p:pic>
    </p:spTree>
    <p:extLst>
      <p:ext uri="{BB962C8B-B14F-4D97-AF65-F5344CB8AC3E}">
        <p14:creationId xmlns:p14="http://schemas.microsoft.com/office/powerpoint/2010/main" xmlns="" val="354000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772816"/>
            <a:ext cx="2736304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НАБЛЮДАЛИ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QWER\Pictures\2019-09-26 фотки 2017\фотки 2017 2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335"/>
            <a:ext cx="5040560" cy="67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14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7" y="332656"/>
            <a:ext cx="4583807" cy="129614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НАШ ЗЕЛЕНЫЙ УГОЛОК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960440" cy="52565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772816"/>
            <a:ext cx="3929260" cy="4937125"/>
          </a:xfrm>
        </p:spPr>
      </p:pic>
    </p:spTree>
    <p:extLst>
      <p:ext uri="{BB962C8B-B14F-4D97-AF65-F5344CB8AC3E}">
        <p14:creationId xmlns:p14="http://schemas.microsoft.com/office/powerpoint/2010/main" xmlns="" val="4337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980625"/>
          </a:xfrm>
        </p:spPr>
      </p:pic>
    </p:spTree>
    <p:extLst>
      <p:ext uri="{BB962C8B-B14F-4D97-AF65-F5344CB8AC3E}">
        <p14:creationId xmlns:p14="http://schemas.microsoft.com/office/powerpoint/2010/main" xmlns="" val="403007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1" y="228601"/>
            <a:ext cx="5087863" cy="12561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ПЕРЕСАДИЛИ НАШУ РАССАДУ В ГРУНТ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3"/>
            <a:ext cx="3388876" cy="50405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556792"/>
            <a:ext cx="3456384" cy="5208581"/>
          </a:xfrm>
        </p:spPr>
      </p:pic>
    </p:spTree>
    <p:extLst>
      <p:ext uri="{BB962C8B-B14F-4D97-AF65-F5344CB8AC3E}">
        <p14:creationId xmlns:p14="http://schemas.microsoft.com/office/powerpoint/2010/main" xmlns="" val="86824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94</TotalTime>
  <Words>50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ЭКОЛОГИЧЕСКИЙ ПРОЕКТ</vt:lpstr>
      <vt:lpstr>Слайд 2</vt:lpstr>
      <vt:lpstr>СДЕЛАЛИ КРЕАТИВНЫЕ СТАКАНЧИКИ ДЛЯ РАССАДЫ</vt:lpstr>
      <vt:lpstr>Слайд 4</vt:lpstr>
      <vt:lpstr>Заодно и лук посадили</vt:lpstr>
      <vt:lpstr>Слайд 6</vt:lpstr>
      <vt:lpstr>НАШ ЗЕЛЕНЫЙ УГОЛОК</vt:lpstr>
      <vt:lpstr>Слайд 8</vt:lpstr>
      <vt:lpstr>ПЕРЕСАДИЛИ НАШУ РАССАДУ В ГРУНТ</vt:lpstr>
      <vt:lpstr>УХАЖИВАЛИ ЗА РАСТЕНИЯМИ</vt:lpstr>
      <vt:lpstr>ПОЛИВАЛИ И НАБЛЮДАЛИ</vt:lpstr>
      <vt:lpstr>ВОТ ЧТО У НАС ПОЛУЧИЛОСЬ!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dc:creator>QWER</dc:creator>
  <cp:lastModifiedBy>QWER</cp:lastModifiedBy>
  <cp:revision>12</cp:revision>
  <dcterms:created xsi:type="dcterms:W3CDTF">2019-10-01T18:35:50Z</dcterms:created>
  <dcterms:modified xsi:type="dcterms:W3CDTF">2019-10-02T18:24:00Z</dcterms:modified>
</cp:coreProperties>
</file>