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9" r:id="rId3"/>
    <p:sldId id="258" r:id="rId4"/>
    <p:sldId id="262" r:id="rId5"/>
    <p:sldId id="263" r:id="rId6"/>
    <p:sldId id="261" r:id="rId7"/>
    <p:sldId id="265" r:id="rId8"/>
    <p:sldId id="260" r:id="rId9"/>
    <p:sldId id="264" r:id="rId10"/>
    <p:sldId id="267" r:id="rId11"/>
    <p:sldId id="266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C9334-0B7E-41B2-B6C3-860E16056CA1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96160-89D6-48EA-B8E8-50E5DAAB9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5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96160-89D6-48EA-B8E8-50E5DAAB9B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3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526CCD6-CA18-4224-97FD-751029DAD7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8E2E397-DFA9-4B3E-A246-E6EA4E97AB4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4572000" cy="22322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  <a:cs typeface="Consolas" pitchFamily="49" charset="0"/>
              </a:rPr>
              <a:t>ПРОЕКТ К 100-ЛЕТИЮ БАШКОРТОСТАНА</a:t>
            </a:r>
            <a:endParaRPr lang="ru-RU" sz="3200" dirty="0">
              <a:solidFill>
                <a:srgbClr val="FF0000"/>
              </a:solidFill>
              <a:latin typeface="Arial Black" pitchFamily="34" charset="0"/>
              <a:cs typeface="Consolas" pitchFamily="49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1"/>
          <a:stretch/>
        </p:blipFill>
        <p:spPr>
          <a:xfrm>
            <a:off x="5004048" y="206896"/>
            <a:ext cx="3880415" cy="666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9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8175"/>
            <a:ext cx="3888432" cy="5935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1696"/>
            <a:ext cx="3929633" cy="59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2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10195" b="17409"/>
          <a:stretch/>
        </p:blipFill>
        <p:spPr>
          <a:xfrm>
            <a:off x="348196" y="222382"/>
            <a:ext cx="5087900" cy="6302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1340768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Самая маленькая и самая большая книги в библиотеке про Башкортостан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2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8" y="344527"/>
            <a:ext cx="4320479" cy="6108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7" y="1556792"/>
            <a:ext cx="4320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  <a:cs typeface="Consolas" pitchFamily="49" charset="0"/>
              </a:rPr>
              <a:t>Наши куклы в национальных костюмах </a:t>
            </a:r>
            <a:r>
              <a:rPr lang="ru-RU" sz="2800" dirty="0" err="1" smtClean="0">
                <a:latin typeface="Arial Black" pitchFamily="34" charset="0"/>
                <a:cs typeface="Consolas" pitchFamily="49" charset="0"/>
              </a:rPr>
              <a:t>Айгуль</a:t>
            </a:r>
            <a:r>
              <a:rPr lang="ru-RU" sz="2800" dirty="0" smtClean="0">
                <a:latin typeface="Arial Black" pitchFamily="34" charset="0"/>
                <a:cs typeface="Consolas" pitchFamily="49" charset="0"/>
              </a:rPr>
              <a:t> и </a:t>
            </a:r>
            <a:r>
              <a:rPr lang="ru-RU" sz="2800" dirty="0" err="1" smtClean="0">
                <a:latin typeface="Arial Black" pitchFamily="34" charset="0"/>
                <a:cs typeface="Consolas" pitchFamily="49" charset="0"/>
              </a:rPr>
              <a:t>Азамат</a:t>
            </a:r>
            <a:endParaRPr lang="ru-RU" sz="2800" dirty="0">
              <a:latin typeface="Arial Black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1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4848"/>
            <a:ext cx="3744416" cy="5857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77" y="629403"/>
            <a:ext cx="3608438" cy="5863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50073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Изучаем и все нам интересно</a:t>
            </a:r>
            <a:endParaRPr lang="ru-RU" sz="3200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7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8784976" cy="4941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20219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  <a:cs typeface="Consolas" pitchFamily="49" charset="0"/>
              </a:rPr>
              <a:t>Рисуем башкирский орнамент</a:t>
            </a:r>
            <a:endParaRPr lang="ru-RU" sz="4000" dirty="0">
              <a:latin typeface="Arial Black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74"/>
          <a:stretch/>
        </p:blipFill>
        <p:spPr>
          <a:xfrm>
            <a:off x="246450" y="332656"/>
            <a:ext cx="4613582" cy="6227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1700808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  <a:cs typeface="Consolas" pitchFamily="49" charset="0"/>
              </a:rPr>
              <a:t>Юный художник, создающий свой шедевр</a:t>
            </a:r>
            <a:endParaRPr lang="ru-RU" sz="3600" dirty="0">
              <a:latin typeface="Arial Black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9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" t="18890" b="5185"/>
          <a:stretch/>
        </p:blipFill>
        <p:spPr>
          <a:xfrm>
            <a:off x="166226" y="404664"/>
            <a:ext cx="4549790" cy="5912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9168" y="404664"/>
            <a:ext cx="421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Запоминаем элементы башкирского костюма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0" t="7550" r="6172" b="11583"/>
          <a:stretch/>
        </p:blipFill>
        <p:spPr>
          <a:xfrm>
            <a:off x="4954984" y="1301472"/>
            <a:ext cx="3410012" cy="50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7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r="5039" b="21574"/>
          <a:stretch/>
        </p:blipFill>
        <p:spPr>
          <a:xfrm>
            <a:off x="181872" y="260648"/>
            <a:ext cx="4750168" cy="6313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1988840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cs typeface="Consolas" pitchFamily="49" charset="0"/>
              </a:rPr>
              <a:t>Наша творческая мастерская</a:t>
            </a:r>
            <a:endParaRPr lang="ru-RU" sz="3600" dirty="0">
              <a:latin typeface="Arial Black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7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/>
        </p:blipFill>
        <p:spPr>
          <a:xfrm>
            <a:off x="4136998" y="3573016"/>
            <a:ext cx="4783104" cy="2935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9" t="1481" r="12267" b="15115"/>
          <a:stretch/>
        </p:blipFill>
        <p:spPr>
          <a:xfrm>
            <a:off x="341511" y="332653"/>
            <a:ext cx="3534247" cy="5687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0" y="1760622"/>
            <a:ext cx="4783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Мы творим</a:t>
            </a:r>
            <a:endParaRPr lang="ru-RU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1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2444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4000" dirty="0" smtClean="0">
                <a:latin typeface="Arial Black" pitchFamily="34" charset="0"/>
                <a:cs typeface="Consolas" pitchFamily="49" charset="0"/>
              </a:rPr>
              <a:t>В сельской библиотеке</a:t>
            </a:r>
            <a:endParaRPr lang="ru-RU" sz="4000" dirty="0">
              <a:latin typeface="Arial Black" pitchFamily="34" charset="0"/>
              <a:cs typeface="Consolas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32452"/>
            <a:ext cx="8249364" cy="40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3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8" b="18451"/>
          <a:stretch/>
        </p:blipFill>
        <p:spPr>
          <a:xfrm>
            <a:off x="296916" y="332656"/>
            <a:ext cx="5527358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2060848"/>
            <a:ext cx="3059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Слушаем внимательно рассказ библиотекаря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4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85</TotalTime>
  <Words>54</Words>
  <Application>Microsoft Office PowerPoint</Application>
  <PresentationFormat>Экран (4:3)</PresentationFormat>
  <Paragraphs>12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ПРОЕКТ К 100-ЛЕТИЮ БАШКОРТОСТАНА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Изучаем башкирский национальный костюм</dc:title>
  <dc:creator>QWER</dc:creator>
  <cp:lastModifiedBy>QWER</cp:lastModifiedBy>
  <cp:revision>9</cp:revision>
  <dcterms:created xsi:type="dcterms:W3CDTF">2019-10-23T18:03:45Z</dcterms:created>
  <dcterms:modified xsi:type="dcterms:W3CDTF">2019-10-23T19:29:18Z</dcterms:modified>
</cp:coreProperties>
</file>